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58" r:id="rId5"/>
    <p:sldId id="306" r:id="rId6"/>
    <p:sldId id="305" r:id="rId7"/>
    <p:sldId id="295" r:id="rId8"/>
  </p:sldIdLst>
  <p:sldSz cx="12192000" cy="6858000"/>
  <p:notesSz cx="6858000" cy="9144000"/>
  <p:defaultTextStyle>
    <a:defPPr>
      <a:defRPr lang="en-C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ABBCD1-DC8E-C3C2-BB02-91039B58B9D8}" v="5" dt="2023-02-24T19:37:41.220"/>
    <p1510:client id="{C05E718D-F311-4953-AE5C-06DAF8538075}" v="2" dt="2023-02-23T16:33:12.6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4" autoAdjust="0"/>
    <p:restoredTop sz="80846" autoAdjust="0"/>
  </p:normalViewPr>
  <p:slideViewPr>
    <p:cSldViewPr snapToGrid="0">
      <p:cViewPr varScale="1">
        <p:scale>
          <a:sx n="89" d="100"/>
          <a:sy n="89" d="100"/>
        </p:scale>
        <p:origin x="13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ikki Pohjola" userId="27fbb711-d50c-4456-8821-de8cc1c219c6" providerId="ADAL" clId="{C05E718D-F311-4953-AE5C-06DAF8538075}"/>
    <pc:docChg chg="undo custSel addSld delSld modSld sldOrd">
      <pc:chgData name="Heikki Pohjola" userId="27fbb711-d50c-4456-8821-de8cc1c219c6" providerId="ADAL" clId="{C05E718D-F311-4953-AE5C-06DAF8538075}" dt="2023-02-23T16:59:44.796" v="206" actId="20577"/>
      <pc:docMkLst>
        <pc:docMk/>
      </pc:docMkLst>
      <pc:sldChg chg="del">
        <pc:chgData name="Heikki Pohjola" userId="27fbb711-d50c-4456-8821-de8cc1c219c6" providerId="ADAL" clId="{C05E718D-F311-4953-AE5C-06DAF8538075}" dt="2023-02-23T16:24:29.165" v="1" actId="47"/>
        <pc:sldMkLst>
          <pc:docMk/>
          <pc:sldMk cId="990884577" sldId="296"/>
        </pc:sldMkLst>
      </pc:sldChg>
      <pc:sldChg chg="modSp del mod ord modNotesTx">
        <pc:chgData name="Heikki Pohjola" userId="27fbb711-d50c-4456-8821-de8cc1c219c6" providerId="ADAL" clId="{C05E718D-F311-4953-AE5C-06DAF8538075}" dt="2023-02-23T16:44:03.553" v="85" actId="47"/>
        <pc:sldMkLst>
          <pc:docMk/>
          <pc:sldMk cId="1486014801" sldId="304"/>
        </pc:sldMkLst>
        <pc:spChg chg="mod">
          <ac:chgData name="Heikki Pohjola" userId="27fbb711-d50c-4456-8821-de8cc1c219c6" providerId="ADAL" clId="{C05E718D-F311-4953-AE5C-06DAF8538075}" dt="2023-02-23T16:36:15.539" v="57" actId="27636"/>
          <ac:spMkLst>
            <pc:docMk/>
            <pc:sldMk cId="1486014801" sldId="304"/>
            <ac:spMk id="3" creationId="{C66343BF-C1B4-4057-9D52-3BDCC1A78467}"/>
          </ac:spMkLst>
        </pc:spChg>
      </pc:sldChg>
      <pc:sldChg chg="modSp add mod modNotesTx">
        <pc:chgData name="Heikki Pohjola" userId="27fbb711-d50c-4456-8821-de8cc1c219c6" providerId="ADAL" clId="{C05E718D-F311-4953-AE5C-06DAF8538075}" dt="2023-02-23T16:54:17.396" v="151" actId="14100"/>
        <pc:sldMkLst>
          <pc:docMk/>
          <pc:sldMk cId="3181327865" sldId="305"/>
        </pc:sldMkLst>
        <pc:spChg chg="mod">
          <ac:chgData name="Heikki Pohjola" userId="27fbb711-d50c-4456-8821-de8cc1c219c6" providerId="ADAL" clId="{C05E718D-F311-4953-AE5C-06DAF8538075}" dt="2023-02-23T16:54:17.396" v="151" actId="14100"/>
          <ac:spMkLst>
            <pc:docMk/>
            <pc:sldMk cId="3181327865" sldId="305"/>
            <ac:spMk id="3" creationId="{C66343BF-C1B4-4057-9D52-3BDCC1A78467}"/>
          </ac:spMkLst>
        </pc:spChg>
      </pc:sldChg>
      <pc:sldChg chg="addSp delSp modSp new mod modNotesTx">
        <pc:chgData name="Heikki Pohjola" userId="27fbb711-d50c-4456-8821-de8cc1c219c6" providerId="ADAL" clId="{C05E718D-F311-4953-AE5C-06DAF8538075}" dt="2023-02-23T16:59:44.796" v="206" actId="20577"/>
        <pc:sldMkLst>
          <pc:docMk/>
          <pc:sldMk cId="2594308112" sldId="306"/>
        </pc:sldMkLst>
        <pc:spChg chg="del mod">
          <ac:chgData name="Heikki Pohjola" userId="27fbb711-d50c-4456-8821-de8cc1c219c6" providerId="ADAL" clId="{C05E718D-F311-4953-AE5C-06DAF8538075}" dt="2023-02-23T16:33:12.257" v="15" actId="478"/>
          <ac:spMkLst>
            <pc:docMk/>
            <pc:sldMk cId="2594308112" sldId="306"/>
            <ac:spMk id="2" creationId="{C58ED1DA-8F52-65EC-B0C8-1D26A087FADC}"/>
          </ac:spMkLst>
        </pc:spChg>
        <pc:spChg chg="mod">
          <ac:chgData name="Heikki Pohjola" userId="27fbb711-d50c-4456-8821-de8cc1c219c6" providerId="ADAL" clId="{C05E718D-F311-4953-AE5C-06DAF8538075}" dt="2023-02-23T16:59:44.796" v="206" actId="20577"/>
          <ac:spMkLst>
            <pc:docMk/>
            <pc:sldMk cId="2594308112" sldId="306"/>
            <ac:spMk id="3" creationId="{B369A7B6-A3F7-16AF-ED15-0B7F3D0E659F}"/>
          </ac:spMkLst>
        </pc:spChg>
        <pc:spChg chg="add del mod">
          <ac:chgData name="Heikki Pohjola" userId="27fbb711-d50c-4456-8821-de8cc1c219c6" providerId="ADAL" clId="{C05E718D-F311-4953-AE5C-06DAF8538075}" dt="2023-02-23T16:33:15.453" v="17" actId="478"/>
          <ac:spMkLst>
            <pc:docMk/>
            <pc:sldMk cId="2594308112" sldId="306"/>
            <ac:spMk id="5" creationId="{E2B3B44F-9B4C-2474-E275-E3B7173D8B2D}"/>
          </ac:spMkLst>
        </pc:spChg>
        <pc:spChg chg="add mod">
          <ac:chgData name="Heikki Pohjola" userId="27fbb711-d50c-4456-8821-de8cc1c219c6" providerId="ADAL" clId="{C05E718D-F311-4953-AE5C-06DAF8538075}" dt="2023-02-23T16:33:12.628" v="16"/>
          <ac:spMkLst>
            <pc:docMk/>
            <pc:sldMk cId="2594308112" sldId="306"/>
            <ac:spMk id="6" creationId="{77B2C9D0-C0E9-421E-3B04-442AF2CBB94C}"/>
          </ac:spMkLst>
        </pc:spChg>
      </pc:sldChg>
    </pc:docChg>
  </pc:docChgLst>
  <pc:docChgLst>
    <pc:chgData name="Jitsuko Hasegawa" userId="S::jhasegawa@wmo.int::fb5eb5eb-0f40-42e5-bda0-480cc2098078" providerId="AD" clId="Web-{29ABBCD1-DC8E-C3C2-BB02-91039B58B9D8}"/>
    <pc:docChg chg="modSld">
      <pc:chgData name="Jitsuko Hasegawa" userId="S::jhasegawa@wmo.int::fb5eb5eb-0f40-42e5-bda0-480cc2098078" providerId="AD" clId="Web-{29ABBCD1-DC8E-C3C2-BB02-91039B58B9D8}" dt="2023-02-24T19:37:38.501" v="3" actId="20577"/>
      <pc:docMkLst>
        <pc:docMk/>
      </pc:docMkLst>
      <pc:sldChg chg="modSp">
        <pc:chgData name="Jitsuko Hasegawa" userId="S::jhasegawa@wmo.int::fb5eb5eb-0f40-42e5-bda0-480cc2098078" providerId="AD" clId="Web-{29ABBCD1-DC8E-C3C2-BB02-91039B58B9D8}" dt="2023-02-24T19:37:38.501" v="3" actId="20577"/>
        <pc:sldMkLst>
          <pc:docMk/>
          <pc:sldMk cId="380228457" sldId="258"/>
        </pc:sldMkLst>
        <pc:spChg chg="mod">
          <ac:chgData name="Jitsuko Hasegawa" userId="S::jhasegawa@wmo.int::fb5eb5eb-0f40-42e5-bda0-480cc2098078" providerId="AD" clId="Web-{29ABBCD1-DC8E-C3C2-BB02-91039B58B9D8}" dt="2023-02-24T19:37:38.501" v="3" actId="20577"/>
          <ac:spMkLst>
            <pc:docMk/>
            <pc:sldMk cId="380228457" sldId="258"/>
            <ac:spMk id="5" creationId="{F351208C-D14B-4D5A-ABA4-F23E50C6674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E0F357-B811-4FC5-8E65-2B8BD505A5B3}" type="datetimeFigureOut">
              <a:rPr lang="en-CH" smtClean="0"/>
              <a:t>02/24/2023</a:t>
            </a:fld>
            <a:endParaRPr lang="en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F1AC9F-6AFE-4B8B-9CC1-10F44419EB41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144517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0E5A11-A43D-4388-8CC5-17801B9DB8A4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8144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1050"/>
              </a:spcBef>
            </a:pPr>
            <a:r>
              <a:rPr lang="en-US" dirty="0">
                <a:cs typeface="Calibri"/>
              </a:rPr>
              <a:t>The WMO position on the World Radio Conference2023 (WRC-23) agenda provides WMO a unique opportunity to engage with the International Telecommunications Union to address issues of importance to WMO and its activities. </a:t>
            </a:r>
          </a:p>
          <a:p>
            <a:pPr marL="0" indent="0">
              <a:spcBef>
                <a:spcPts val="1050"/>
              </a:spcBef>
              <a:buNone/>
            </a:pPr>
            <a:endParaRPr lang="en-US" dirty="0"/>
          </a:p>
          <a:p>
            <a:pPr>
              <a:spcBef>
                <a:spcPts val="1050"/>
              </a:spcBef>
            </a:pPr>
            <a:r>
              <a:rPr lang="en-US" dirty="0">
                <a:cs typeface="Calibri"/>
              </a:rPr>
              <a:t>The successful and effective approach of the Steering Group on Radio Frequency Coordination (SG-RFC) in the three previous World Radiocommunication Conferences (WRC-07, WRC-12, and WRC-15) are recognized.</a:t>
            </a:r>
          </a:p>
          <a:p>
            <a:pPr>
              <a:spcBef>
                <a:spcPts val="1050"/>
              </a:spcBef>
            </a:pP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The current Position Paper  has been prepared by the SC-ON Expert Team on Radio Frequency Coordination (ET-RFC). 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The document presented does not fully present the final WMO position due to the fact that further issues may arise at the WRC Conference Preparation Meeting 27 March – 6 April 2023.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F1AC9F-6AFE-4B8B-9CC1-10F44419EB41}" type="slidenum">
              <a:rPr lang="en-CH" smtClean="0"/>
              <a:t>2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8459887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1050"/>
              </a:spcBef>
            </a:pPr>
            <a:r>
              <a:rPr lang="en-US" dirty="0">
                <a:cs typeface="Calibri"/>
              </a:rPr>
              <a:t>The WMO position on the World Radio Conference2023 (WRC-23) agenda provides WMO a unique opportunity to engage with the International Telecommunications Union to address issues of importance to WMO and its activities. </a:t>
            </a:r>
          </a:p>
          <a:p>
            <a:pPr marL="0" indent="0">
              <a:spcBef>
                <a:spcPts val="1050"/>
              </a:spcBef>
              <a:buNone/>
            </a:pPr>
            <a:endParaRPr lang="en-US" dirty="0"/>
          </a:p>
          <a:p>
            <a:pPr>
              <a:spcBef>
                <a:spcPts val="1050"/>
              </a:spcBef>
            </a:pPr>
            <a:r>
              <a:rPr lang="en-US" dirty="0">
                <a:cs typeface="Calibri"/>
              </a:rPr>
              <a:t>The successful and effective approach of the Steering Group on Radio Frequency Coordination (SG-RFC) in the three previous World Radiocommunication Conferences (WRC-07, WRC-12, and WRC-15) are recognized.</a:t>
            </a:r>
          </a:p>
          <a:p>
            <a:pPr>
              <a:spcBef>
                <a:spcPts val="1050"/>
              </a:spcBef>
            </a:pP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The current Position Paper  has been prepared by the SC-ON Expert Team on Radio Frequency Coordination (ET-RFC). </a:t>
            </a:r>
          </a:p>
          <a:p>
            <a:endParaRPr lang="en-US" dirty="0"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cs typeface="Calibri"/>
              </a:rPr>
              <a:t>The document presented does not fully present the final WMO position due to the fact that further issues may arise at the WRC Conference Preparation Meeting 27 March – 6 April 2023. </a:t>
            </a:r>
          </a:p>
          <a:p>
            <a:endParaRPr lang="en-US" dirty="0">
              <a:cs typeface="Calibri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F1AC9F-6AFE-4B8B-9CC1-10F44419EB41}" type="slidenum">
              <a:rPr lang="en-CH" smtClean="0"/>
              <a:t>3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681787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90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43500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592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635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27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119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42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087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60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16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265176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610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mo2016_powerpoint_standard_v2_dark-3.jpg">
            <a:extLst>
              <a:ext uri="{FF2B5EF4-FFF2-40B4-BE49-F238E27FC236}">
                <a16:creationId xmlns:a16="http://schemas.microsoft.com/office/drawing/2014/main" id="{96EC3A03-3370-44C0-8E50-3467774EE4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38442"/>
            <a:ext cx="12192000" cy="8196442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866226" y="2168907"/>
            <a:ext cx="8229600" cy="34288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i="1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351208C-D14B-4D5A-ABA4-F23E50C6674B}"/>
              </a:ext>
            </a:extLst>
          </p:cNvPr>
          <p:cNvSpPr txBox="1">
            <a:spLocks/>
          </p:cNvSpPr>
          <p:nvPr/>
        </p:nvSpPr>
        <p:spPr>
          <a:xfrm>
            <a:off x="2151600" y="274484"/>
            <a:ext cx="8229600" cy="34288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bg1"/>
                </a:solidFill>
              </a:rPr>
              <a:t>The 76</a:t>
            </a:r>
            <a:r>
              <a:rPr lang="en-US" sz="2800" baseline="30000" dirty="0">
                <a:solidFill>
                  <a:schemeClr val="bg1"/>
                </a:solidFill>
              </a:rPr>
              <a:t>th</a:t>
            </a:r>
            <a:r>
              <a:rPr lang="en-US" sz="2800" dirty="0">
                <a:solidFill>
                  <a:schemeClr val="bg1"/>
                </a:solidFill>
              </a:rPr>
              <a:t> session of the Executive Council </a:t>
            </a:r>
          </a:p>
          <a:p>
            <a:r>
              <a:rPr lang="en-US" sz="2800" dirty="0">
                <a:solidFill>
                  <a:schemeClr val="bg1"/>
                </a:solidFill>
              </a:rPr>
              <a:t>(EC-76, 27 February – 3 March 2023)</a:t>
            </a:r>
            <a:endParaRPr lang="en-US" sz="2800">
              <a:solidFill>
                <a:schemeClr val="bg1"/>
              </a:solidFill>
              <a:cs typeface="Calibri"/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en-US" i="1" dirty="0">
              <a:solidFill>
                <a:schemeClr val="bg1"/>
              </a:solidFill>
              <a:cs typeface="Calibri"/>
            </a:endParaRPr>
          </a:p>
          <a:p>
            <a:r>
              <a:rPr lang="en-US" sz="3600" i="1" dirty="0">
                <a:solidFill>
                  <a:schemeClr val="bg1"/>
                </a:solidFill>
                <a:cs typeface="Calibri"/>
              </a:rPr>
              <a:t>Item 3.2(16) – WMO Position on the World Radiocommunication Conference 2023 (WRC 23) Agenda, with a draft resolution</a:t>
            </a:r>
          </a:p>
          <a:p>
            <a:endParaRPr lang="en-US" sz="3600" i="1" dirty="0">
              <a:solidFill>
                <a:schemeClr val="bg1"/>
              </a:solidFill>
              <a:cs typeface="Calibri"/>
            </a:endParaRPr>
          </a:p>
          <a:p>
            <a:r>
              <a:rPr lang="en-US" sz="3600" i="1" dirty="0">
                <a:solidFill>
                  <a:schemeClr val="bg1"/>
                </a:solidFill>
                <a:cs typeface="Calibri"/>
              </a:rPr>
              <a:t>Submitted by president of INFCOM</a:t>
            </a:r>
          </a:p>
        </p:txBody>
      </p:sp>
    </p:spTree>
    <p:extLst>
      <p:ext uri="{BB962C8B-B14F-4D97-AF65-F5344CB8AC3E}">
        <p14:creationId xmlns:p14="http://schemas.microsoft.com/office/powerpoint/2010/main" val="380228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9A7B6-A3F7-16AF-ED15-0B7F3D0E6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904" y="1306432"/>
            <a:ext cx="10879567" cy="4703780"/>
          </a:xfrm>
        </p:spPr>
        <p:txBody>
          <a:bodyPr>
            <a:normAutofit fontScale="62500" lnSpcReduction="20000"/>
          </a:bodyPr>
          <a:lstStyle/>
          <a:p>
            <a:r>
              <a:rPr lang="en-US" sz="3400" dirty="0">
                <a:cs typeface="Calibri"/>
              </a:rPr>
              <a:t>The WMO position on the World Radio Conference2023 (WRC-23) agenda</a:t>
            </a:r>
            <a:r>
              <a:rPr lang="en-US" sz="3400" dirty="0"/>
              <a:t> reflects the preliminary WMO position on the agenda of the World Radiocommunication Conference 2023 (WRC-23) and it contains WMO concerns on the issues of:</a:t>
            </a:r>
          </a:p>
          <a:p>
            <a:endParaRPr lang="en-US" sz="3400" dirty="0"/>
          </a:p>
          <a:p>
            <a:pPr lvl="1"/>
            <a:r>
              <a:rPr lang="en-US" sz="3400" dirty="0"/>
              <a:t>ITU-R Resolution 731 currently addressed in ITU-R as a follow-up of WRC-19</a:t>
            </a:r>
          </a:p>
          <a:p>
            <a:pPr lvl="1"/>
            <a:r>
              <a:rPr lang="en-US" sz="3400" dirty="0"/>
              <a:t>The potential impact regarding one WRC-23 agenda item on crucial satellite observations made in the 6425–7075 MHz and 7075–7250 MHz frequency bands.</a:t>
            </a:r>
          </a:p>
          <a:p>
            <a:pPr marL="457200" lvl="1" indent="0">
              <a:buNone/>
            </a:pPr>
            <a:endParaRPr lang="en-US" sz="3400" dirty="0"/>
          </a:p>
          <a:p>
            <a:r>
              <a:rPr lang="en-US" sz="3400" dirty="0">
                <a:cs typeface="Calibri"/>
              </a:rPr>
              <a:t>The current Position Paper has been prepared by the SC-ON Expert Team on Radio Frequency Coordination (ET-RFC). </a:t>
            </a:r>
          </a:p>
          <a:p>
            <a:endParaRPr lang="en-US" sz="3400" dirty="0">
              <a:cs typeface="Calibri"/>
            </a:endParaRPr>
          </a:p>
          <a:p>
            <a:r>
              <a:rPr lang="en-US" sz="3400" dirty="0">
                <a:cs typeface="Calibri"/>
              </a:rPr>
              <a:t>The document presented does not fully present the final WMO position because it is driven by the schedule of WRC and its Conference Preparation Meeting 27 March – 6 April 2023.</a:t>
            </a:r>
          </a:p>
          <a:p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7B2C9D0-C0E9-421E-3B04-442AF2CBB94C}"/>
              </a:ext>
            </a:extLst>
          </p:cNvPr>
          <p:cNvSpPr txBox="1">
            <a:spLocks/>
          </p:cNvSpPr>
          <p:nvPr/>
        </p:nvSpPr>
        <p:spPr>
          <a:xfrm>
            <a:off x="1877807" y="23402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700" dirty="0"/>
              <a:t>Doc 3.2(16) – WMO Position Paper on the World Radiocommunication Conference 2023 (WRC-23) Agenda</a:t>
            </a:r>
            <a:endParaRPr lang="en-CH" sz="2700" dirty="0"/>
          </a:p>
        </p:txBody>
      </p:sp>
    </p:spTree>
    <p:extLst>
      <p:ext uri="{BB962C8B-B14F-4D97-AF65-F5344CB8AC3E}">
        <p14:creationId xmlns:p14="http://schemas.microsoft.com/office/powerpoint/2010/main" val="2594308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343BF-C1B4-4057-9D52-3BDCC1A784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339" y="1538344"/>
            <a:ext cx="10069157" cy="4389119"/>
          </a:xfrm>
        </p:spPr>
        <p:txBody>
          <a:bodyPr>
            <a:noAutofit/>
          </a:bodyPr>
          <a:lstStyle/>
          <a:p>
            <a:r>
              <a:rPr lang="en-US" sz="2400" dirty="0">
                <a:latin typeface="+mj-lt"/>
              </a:rPr>
              <a:t>Recommendation to the Executive Council</a:t>
            </a:r>
          </a:p>
          <a:p>
            <a:pPr lvl="1"/>
            <a:endParaRPr lang="en-US" sz="2400" b="0" i="0" dirty="0">
              <a:solidFill>
                <a:srgbClr val="000000"/>
              </a:solidFill>
              <a:effectLst/>
              <a:latin typeface="+mj-lt"/>
            </a:endParaRPr>
          </a:p>
          <a:p>
            <a:pPr lvl="1"/>
            <a:r>
              <a:rPr lang="en-US" sz="2400" b="0" i="0" dirty="0">
                <a:solidFill>
                  <a:srgbClr val="000000"/>
                </a:solidFill>
                <a:effectLst/>
                <a:latin typeface="+mj-lt"/>
              </a:rPr>
              <a:t>To endorse the preliminary position paper as contained in the Annex to the present decision; </a:t>
            </a:r>
          </a:p>
          <a:p>
            <a:pPr marL="457200" lvl="1" indent="0">
              <a:buNone/>
            </a:pPr>
            <a:r>
              <a:rPr lang="en-US" sz="2400" dirty="0">
                <a:latin typeface="+mj-lt"/>
              </a:rPr>
              <a:t>​</a:t>
            </a:r>
          </a:p>
          <a:p>
            <a:pPr lvl="1"/>
            <a:r>
              <a:rPr lang="en-US" sz="2400" dirty="0">
                <a:latin typeface="+mj-lt"/>
              </a:rPr>
              <a:t>To delegate the authority to the President of WMO, to recommend to Congress the adoption of the final WMO Position on the World radio Conference 2023 (WRC-23) Agenda, which will be finalized based on the Preliminary position paper and reflecting the outcome of the WRC’s Conference Preparation Meeting. </a:t>
            </a:r>
          </a:p>
          <a:p>
            <a:pPr lvl="1"/>
            <a:endParaRPr lang="en-CH" sz="24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A9D074B-9A0E-B1EB-052E-E22325ECDC76}"/>
              </a:ext>
            </a:extLst>
          </p:cNvPr>
          <p:cNvSpPr txBox="1">
            <a:spLocks/>
          </p:cNvSpPr>
          <p:nvPr/>
        </p:nvSpPr>
        <p:spPr>
          <a:xfrm>
            <a:off x="1910080" y="449182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700"/>
              <a:t>Doc 3.2(16) – WMO Position Paper on the World Radiocommunication Conference 2023 (WRC-23) Agenda</a:t>
            </a:r>
            <a:endParaRPr lang="en-CH" sz="2700" dirty="0"/>
          </a:p>
        </p:txBody>
      </p:sp>
    </p:spTree>
    <p:extLst>
      <p:ext uri="{BB962C8B-B14F-4D97-AF65-F5344CB8AC3E}">
        <p14:creationId xmlns:p14="http://schemas.microsoft.com/office/powerpoint/2010/main" val="3181327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mo2016_powerpoint_standard_v2_dark-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11442"/>
            <a:ext cx="12192000" cy="8196442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351208C-D14B-4D5A-ABA4-F23E50C6674B}"/>
              </a:ext>
            </a:extLst>
          </p:cNvPr>
          <p:cNvSpPr txBox="1">
            <a:spLocks/>
          </p:cNvSpPr>
          <p:nvPr/>
        </p:nvSpPr>
        <p:spPr>
          <a:xfrm>
            <a:off x="1930400" y="-240339"/>
            <a:ext cx="8229600" cy="55255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</a:rPr>
              <a:t>Thank you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291137"/>
      </p:ext>
    </p:extLst>
  </p:cSld>
  <p:clrMapOvr>
    <a:masterClrMapping/>
  </p:clrMapOvr>
</p:sld>
</file>

<file path=ppt/theme/theme1.xml><?xml version="1.0" encoding="utf-8"?>
<a:theme xmlns:a="http://schemas.openxmlformats.org/drawingml/2006/main" name="WMO_WHITE_Powerpoint_en_f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992D0F8FE95D4895F163129EBD78BE" ma:contentTypeVersion="" ma:contentTypeDescription="Create a new document." ma:contentTypeScope="" ma:versionID="da797970864175fcde6371f6a60ba74f">
  <xsd:schema xmlns:xsd="http://www.w3.org/2001/XMLSchema" xmlns:xs="http://www.w3.org/2001/XMLSchema" xmlns:p="http://schemas.microsoft.com/office/2006/metadata/properties" xmlns:ns2="1c5fc8e0-0999-4fb6-bf1f-7ab008e6dd1d" targetNamespace="http://schemas.microsoft.com/office/2006/metadata/properties" ma:root="true" ma:fieldsID="4b90bfc561bd565481a8f67666d1c250" ns2:_="">
    <xsd:import namespace="1c5fc8e0-0999-4fb6-bf1f-7ab008e6dd1d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5fc8e0-0999-4fb6-bf1f-7ab008e6dd1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BE4227F-095C-4C81-9AB8-6EA67F4B64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FF03136-EDF7-4616-AFA5-0F17DA8C6DF7}"/>
</file>

<file path=customXml/itemProps3.xml><?xml version="1.0" encoding="utf-8"?>
<ds:datastoreItem xmlns:ds="http://schemas.openxmlformats.org/officeDocument/2006/customXml" ds:itemID="{E57B972B-DAF9-46BA-BF61-E7CC1EBA706B}">
  <ds:schemaRefs>
    <ds:schemaRef ds:uri="http://purl.org/dc/elements/1.1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5de35f24-3cd2-4c8b-85af-d05638d65bc4"/>
    <ds:schemaRef ds:uri="4e41490c-d54e-4032-baa7-d29626d553e5"/>
    <ds:schemaRef ds:uri="http://schemas.microsoft.com/sharepoint/v3"/>
    <ds:schemaRef ds:uri="http://purl.org/dc/terms/"/>
    <ds:schemaRef ds:uri="3c76eea2-c21a-46e1-8f98-cfc2ba460d51"/>
    <ds:schemaRef ds:uri="96d886eb-95f6-47f3-bdfb-70dab5061c60"/>
    <ds:schemaRef ds:uri="c1a465f0-9ed0-43de-8189-a8c6f1075a5f"/>
    <ds:schemaRef ds:uri="1b00f30f-36d4-4fa1-aff8-52ec48b6e08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2751</TotalTime>
  <Words>527</Words>
  <Application>Microsoft Office PowerPoint</Application>
  <PresentationFormat>Widescreen</PresentationFormat>
  <Paragraphs>42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WMO_WHITE_Powerpoint_en_fr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Etienne Charpentier</dc:creator>
  <cp:lastModifiedBy>Heikki Pohjola</cp:lastModifiedBy>
  <cp:revision>40</cp:revision>
  <dcterms:created xsi:type="dcterms:W3CDTF">2021-11-18T10:14:05Z</dcterms:created>
  <dcterms:modified xsi:type="dcterms:W3CDTF">2023-02-24T19:37:43Z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0x0101002B992D0F8FE95D4895F163129EBD78BE</vt:lpwstr>
  </property>
  <property fmtid="{D5CDD505-2E9C-101B-9397-08002B2CF9AE}" pid="3" name="MediaServiceImageTags">
    <vt:lpwstr/>
  </property>
</Properties>
</file>